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2" r:id="rId2"/>
    <p:sldId id="299" r:id="rId3"/>
    <p:sldId id="301" r:id="rId4"/>
    <p:sldId id="302" r:id="rId5"/>
    <p:sldId id="303" r:id="rId6"/>
    <p:sldId id="304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09" r:id="rId15"/>
    <p:sldId id="306" r:id="rId16"/>
    <p:sldId id="319" r:id="rId17"/>
    <p:sldId id="320" r:id="rId18"/>
    <p:sldId id="305" r:id="rId19"/>
    <p:sldId id="258" r:id="rId20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00"/>
    <a:srgbClr val="E1D800"/>
    <a:srgbClr val="0000FF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402"/>
      </p:cViewPr>
      <p:guideLst>
        <p:guide orient="horz" pos="2024"/>
        <p:guide pos="3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756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343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146935" y="2122805"/>
            <a:ext cx="8021320" cy="15684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平方根综合题</a:t>
            </a:r>
            <a:endParaRPr lang="en-US" altLang="zh-CN" sz="9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4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230" y="986155"/>
            <a:ext cx="8604250" cy="5060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601268" y="2733358"/>
            <a:ext cx="779463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20305" y="3938270"/>
            <a:ext cx="777875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266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75" y="1146175"/>
            <a:ext cx="8197850" cy="434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479425" y="2747963"/>
            <a:ext cx="5070475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488" y="3417888"/>
            <a:ext cx="5232400" cy="8731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8950" y="4351338"/>
            <a:ext cx="5232400" cy="8731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7560310" y="2085975"/>
            <a:ext cx="34480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  <p:bldP spid="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290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75" y="1146175"/>
            <a:ext cx="8445500" cy="3638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713663" y="1843088"/>
            <a:ext cx="777875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314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4695" y="1341755"/>
            <a:ext cx="8375650" cy="273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17060" y="3263900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能力提升</a:t>
            </a:r>
          </a:p>
        </p:txBody>
      </p:sp>
      <p:pic>
        <p:nvPicPr>
          <p:cNvPr id="14338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865" y="859155"/>
            <a:ext cx="8483600" cy="452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7570153" y="2489518"/>
            <a:ext cx="777875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60628" y="4318318"/>
            <a:ext cx="779463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362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975" y="1100138"/>
            <a:ext cx="8540750" cy="2908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7731125" y="1708150"/>
            <a:ext cx="779463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13663" y="2901950"/>
            <a:ext cx="777875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能力提升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386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338" y="1119188"/>
            <a:ext cx="8642350" cy="246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3667125" y="1662113"/>
            <a:ext cx="777875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61200" y="1671638"/>
            <a:ext cx="779463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38838" y="2341563"/>
            <a:ext cx="779463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46800" y="3038475"/>
            <a:ext cx="779463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能力提升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26580" y="3147060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974965" y="1786255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410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75" y="1146175"/>
            <a:ext cx="8191500" cy="433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596900" y="1671638"/>
            <a:ext cx="7723188" cy="412273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能力提升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7990840" y="1224915"/>
            <a:ext cx="34480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"/>
          <p:cNvSpPr txBox="1"/>
          <p:nvPr/>
        </p:nvSpPr>
        <p:spPr>
          <a:xfrm>
            <a:off x="1074420" y="1482090"/>
            <a:ext cx="8692515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复习和运用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平方根的概念</a:t>
            </a: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及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4420" y="2867660"/>
            <a:ext cx="108032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在解题时认真审题，避免混淆运用</a:t>
            </a: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平方根</a:t>
            </a: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</a:t>
            </a: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算术平方根</a:t>
            </a:r>
            <a:r>
              <a:rPr lang="en-US" altLang="zh-CN" sz="4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4045" y="1563638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回顾平方根的概念及性质。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364" y="2715823"/>
            <a:ext cx="7055916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运用相关知识解决问题。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知识回顾</a:t>
            </a:r>
          </a:p>
        </p:txBody>
      </p:sp>
      <p:pic>
        <p:nvPicPr>
          <p:cNvPr id="3074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620" y="859155"/>
            <a:ext cx="8591550" cy="392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071995" y="1867218"/>
            <a:ext cx="1249363" cy="41751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46245" y="2465705"/>
            <a:ext cx="1466850" cy="4159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02070" y="2465705"/>
            <a:ext cx="1863725" cy="4159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92283" y="3153093"/>
            <a:ext cx="977900" cy="4159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86358" y="3732530"/>
            <a:ext cx="715963" cy="4159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31200" y="2565400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44490" y="3266440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14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098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75" y="1146175"/>
            <a:ext cx="8566150" cy="292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928813" y="1182688"/>
            <a:ext cx="1022350" cy="4159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13413" y="1182688"/>
            <a:ext cx="2017713" cy="41592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00288" y="1779588"/>
            <a:ext cx="696913" cy="41751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37050" y="1779588"/>
            <a:ext cx="1012825" cy="41751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31125" y="2332038"/>
            <a:ext cx="779463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80835" y="1847850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知识回顾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12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525" y="1146175"/>
            <a:ext cx="8585200" cy="316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1936750" y="1136650"/>
            <a:ext cx="1620838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50175" y="2503488"/>
            <a:ext cx="777875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67125" y="1847850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知识回顾</a:t>
            </a:r>
          </a:p>
        </p:txBody>
      </p:sp>
      <p:sp>
        <p:nvSpPr>
          <p:cNvPr id="9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146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2925" y="1478280"/>
            <a:ext cx="8566150" cy="318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6210935" y="3909695"/>
            <a:ext cx="50228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知识回顾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pic>
        <p:nvPicPr>
          <p:cNvPr id="7170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620" y="859155"/>
            <a:ext cx="8464550" cy="459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641908" y="2416493"/>
            <a:ext cx="777875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59370" y="3765868"/>
            <a:ext cx="779463" cy="4826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194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75" y="1146175"/>
            <a:ext cx="8597900" cy="5149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731125" y="1146175"/>
            <a:ext cx="779463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58113" y="4713288"/>
            <a:ext cx="779463" cy="4841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9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218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375" y="1146175"/>
            <a:ext cx="8578850" cy="467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596900" y="2879725"/>
            <a:ext cx="4554538" cy="44291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3413" y="3467100"/>
            <a:ext cx="4554538" cy="4445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6900" y="4029075"/>
            <a:ext cx="4554538" cy="44291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5938" y="4652963"/>
            <a:ext cx="8332788" cy="165735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12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 flipH="1">
            <a:off x="4833620" y="1798955"/>
            <a:ext cx="34480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8564880" y="2345055"/>
            <a:ext cx="34480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  <p:bldP spid="8" grpId="0" bldLvl="0" animBg="1"/>
      <p:bldP spid="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29</TotalTime>
  <Words>112</Words>
  <Application>Microsoft Office PowerPoint</Application>
  <PresentationFormat>自定义</PresentationFormat>
  <Paragraphs>53</Paragraphs>
  <Slides>19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492</cp:revision>
  <dcterms:created xsi:type="dcterms:W3CDTF">2017-03-29T03:26:00Z</dcterms:created>
  <dcterms:modified xsi:type="dcterms:W3CDTF">2020-04-24T02:17:20Z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